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55" d="100"/>
          <a:sy n="55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8A3544-385A-47A9-AAA5-ECDE6612A11F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73BE05-6C7D-468D-B433-DDFC4F0819BE}" type="datetime1">
              <a:rPr lang="es-ES" smtClean="0"/>
              <a:t>12/03/2025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"/>
              <a:t>Haga clic para modificar los estilos de texto del patrón</a:t>
            </a:r>
            <a:endParaRPr lang="en-US"/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n-U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DD6E0-AD8D-45E4-AD9F-19818203D7BD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FC992A-CC56-4D4E-AD85-36A20390DB11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3A0641-D90D-45EF-A619-84D92EAC9606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2B802E-BFC6-4F89-8E3C-91026AB025AB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790B00-0530-4D1E-BDCB-36188ECD53E6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289539-2F87-43AF-8A5D-E992DCF9F593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5D441-F920-4B23-9C83-2DCFFDC4C28F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905ED3-47DC-4785-91BE-A3159F909C32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572A2E-2D1F-4CE9-8283-32B623FD9550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/>
              <a:t>Haga clic para modificar los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3EBED02-4679-462C-830F-722888DF8E2D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EB264D6B-F770-42EA-A416-77765C2D9E77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"/>
              <a:t>Haga clic para modificar los estilos de texto del patrón</a:t>
            </a:r>
          </a:p>
          <a:p>
            <a:pPr lvl="1" rtl="0"/>
            <a:r>
              <a:rPr lang="es"/>
              <a:t>Segundo nivel</a:t>
            </a:r>
          </a:p>
          <a:p>
            <a:pPr lvl="2" rtl="0"/>
            <a:r>
              <a:rPr lang="es"/>
              <a:t>Tercer nivel</a:t>
            </a:r>
          </a:p>
          <a:p>
            <a:pPr lvl="3" rtl="0"/>
            <a:r>
              <a:rPr lang="es"/>
              <a:t>Cuarto nivel</a:t>
            </a:r>
          </a:p>
          <a:p>
            <a:pPr lvl="4" rtl="0"/>
            <a:r>
              <a:rPr lang="es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0B690EE5-24CD-41B5-AD70-FAB1408B17DB}" type="datetime1">
              <a:rPr lang="es-ES" smtClean="0"/>
              <a:t>12/03/2025</a:t>
            </a:fld>
            <a:endParaRPr lang="en-US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á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463" y="263769"/>
            <a:ext cx="7495854" cy="6594229"/>
          </a:xfrm>
        </p:spPr>
        <p:txBody>
          <a:bodyPr rtlCol="0">
            <a:noAutofit/>
          </a:bodyPr>
          <a:lstStyle/>
          <a:p>
            <a:pPr rtl="0"/>
            <a:br>
              <a:rPr kumimoji="0" lang="es-ES" sz="1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br>
              <a:rPr kumimoji="0" lang="es-ES" sz="1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br>
              <a:rPr kumimoji="0" lang="es-ES" sz="1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br>
              <a:rPr kumimoji="0" lang="es-ES" sz="1400" b="1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br>
              <a:rPr kumimoji="0" lang="es-ES" sz="14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Bookman Old Style" panose="020F0302020204030204"/>
                <a:ea typeface="+mj-ea"/>
                <a:cs typeface="+mj-cs"/>
              </a:rPr>
            </a:br>
            <a:endParaRPr lang="es" sz="1400" dirty="0"/>
          </a:p>
        </p:txBody>
      </p:sp>
      <p:pic>
        <p:nvPicPr>
          <p:cNvPr id="5" name="Imagen 4" descr="Una imagen que contiene edificio, sentado, banco, lateral&#10;&#10;Descripción generada automá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3851030" cy="6857998"/>
          </a:xfrm>
          <a:prstGeom prst="rect">
            <a:avLst/>
          </a:prstGeom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462F1258-DA0D-E9D5-0F41-F02DCEA44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"/>
            <a:ext cx="3851031" cy="5060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826DB7F-29DE-3965-B716-F209CAB108AC}"/>
              </a:ext>
            </a:extLst>
          </p:cNvPr>
          <p:cNvSpPr txBox="1"/>
          <p:nvPr/>
        </p:nvSpPr>
        <p:spPr>
          <a:xfrm>
            <a:off x="4044462" y="270587"/>
            <a:ext cx="786032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AVANCE DE RESULTADOS, MARZO 2025</a:t>
            </a:r>
          </a:p>
          <a:p>
            <a:pPr algn="ctr"/>
            <a:r>
              <a:rPr lang="es-ES" b="1" dirty="0"/>
              <a:t>Impulsando el cambio en los cuidados paliativos con innovación y alianzas colaborativas.</a:t>
            </a:r>
          </a:p>
          <a:p>
            <a:endParaRPr lang="es-ES" dirty="0"/>
          </a:p>
          <a:p>
            <a:pPr algn="just"/>
            <a:r>
              <a:rPr lang="es-ES" dirty="0"/>
              <a:t>Estamos impulsando un cambio profundo en los cuidados al final de la vida a través de la creación y mantenimiento de la COMUNIDAD HENKO que nos permite, desde una visión compartida, desarrollar conocimiento y habilidades entre los diferentes agentes que intervienen en los cuidados paliativos.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Nuestro primer hito es que el proyecto ha acordado su plan estratégico y de sostenibilidad de la Comunidad </a:t>
            </a:r>
            <a:r>
              <a:rPr lang="es-ES" dirty="0" err="1"/>
              <a:t>Henko</a:t>
            </a:r>
            <a:r>
              <a:rPr lang="es-ES" dirty="0"/>
              <a:t>. Proceso de cocreación que unifica una visión compartida y focaliza los esfuerzos.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Las principales líneas se enfocan en aumentar la capacidad y conocimientos de las organizaciones y profesionales de los ecosistemas de cuidados locales mediante alianzas con universidades, centros de investigación y empresas tecnológicas. Propone fomentar la innovación en el sector mediante la identificación y difusión de recursos tecnológicos, creación de repositorios y formación continua. También busca facilitar el intercambio de buenas prácticas, la adopción de tecnologías y la integración de metodologías digitales en la práctica diaria. Finalmente, se promueve la creación una cultura paliativa de mejora continua. </a:t>
            </a:r>
          </a:p>
          <a:p>
            <a:pPr algn="just"/>
            <a:r>
              <a:rPr lang="es-ES" dirty="0"/>
              <a:t>Dicha estrategia garantiza la viabilidad y mantenimiento del proyecto y centra los esfuerzos en 17 compromisos. 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E0210-8B9A-CD76-71E2-A95C3E8C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imagen que contiene edificio, sentado, banco, lateral&#10;&#10;Descripción generada automáticamente">
            <a:extLst>
              <a:ext uri="{FF2B5EF4-FFF2-40B4-BE49-F238E27FC236}">
                <a16:creationId xmlns:a16="http://schemas.microsoft.com/office/drawing/2014/main" id="{1A77526A-1BFF-D56B-D90E-4934C51897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760"/>
            <a:ext cx="3851030" cy="6411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815E8D-128C-8D7D-4767-856F8071B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851031" cy="50601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06B5C2-4036-BB7D-7AEB-E4C862ABE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687" y="188530"/>
            <a:ext cx="6137148" cy="542086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0E61016-05FE-52EF-E637-F8897B327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058" y="5627077"/>
            <a:ext cx="5922777" cy="7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72710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55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{0B3EABE5-621D-49DD-A8C1-17E6541A3246}tf56160789_win32</Template>
  <TotalTime>25</TotalTime>
  <Words>216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Bookman Old Style</vt:lpstr>
      <vt:lpstr>Calibri</vt:lpstr>
      <vt:lpstr>Franklin Gothic Book</vt:lpstr>
      <vt:lpstr>Personalizado</vt:lpstr>
      <vt:lpstr>    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ELORDI ASTEGUIA, Elixabete</dc:creator>
  <cp:lastModifiedBy>ELORDI ASTEGUIA, Elixabete</cp:lastModifiedBy>
  <cp:revision>6</cp:revision>
  <dcterms:created xsi:type="dcterms:W3CDTF">2025-03-12T13:24:35Z</dcterms:created>
  <dcterms:modified xsi:type="dcterms:W3CDTF">2025-03-12T17:58:25Z</dcterms:modified>
</cp:coreProperties>
</file>